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ve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12271023" cy="6885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42" y="2076315"/>
            <a:ext cx="2323225" cy="26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å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8" name="Rectangle 17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1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1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utfallende bilde el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59984"/>
            <a:ext cx="12192000" cy="4698869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/>
              <a:t>Sett inn utfallende objekt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4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6534" y="1559984"/>
            <a:ext cx="5492043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107291" y="1559984"/>
            <a:ext cx="5492043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8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6535" y="1559984"/>
            <a:ext cx="3629381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77080" y="1559984"/>
            <a:ext cx="3671709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7969952" y="1559984"/>
            <a:ext cx="3629381" cy="469886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3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6" y="292100"/>
            <a:ext cx="5266265" cy="1024467"/>
          </a:xfr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5266267" cy="4702421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91817" y="503240"/>
            <a:ext cx="5107516" cy="576551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/>
              <a:t>Sett inn et objekt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26352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noProof="0"/>
              <a:t>Sett inn bilde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2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39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1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0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2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12271023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31475"/>
            <a:ext cx="1099275" cy="12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12271023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6273915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6"/>
            <a:ext cx="1099275" cy="12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9B2745-3BC5-4E1D-8F4A-1332A62A5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BCA9F3-A6DD-4506-B35E-B6CB7BF27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47F8AF-A4AE-4CDC-9474-DB9F618B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0E53C9-A52F-4052-B2D3-1DA30DF6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CFAD00-172B-4E8A-9CFD-131CD440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60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10972800" cy="4704016"/>
          </a:xfrm>
        </p:spPr>
        <p:txBody>
          <a:bodyPr/>
          <a:lstStyle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me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559984"/>
            <a:ext cx="5266267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33067" y="1559984"/>
            <a:ext cx="5266267" cy="469886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5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2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3866"/>
            <a:ext cx="52800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72883"/>
            <a:ext cx="52800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563866"/>
            <a:ext cx="5283200" cy="641349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 noProof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372883"/>
            <a:ext cx="5283200" cy="3885971"/>
          </a:xfrm>
        </p:spPr>
        <p:txBody>
          <a:bodyPr>
            <a:normAutofit/>
          </a:bodyPr>
          <a:lstStyle>
            <a:lvl1pPr>
              <a:defRPr sz="2667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1867">
                <a:latin typeface="+mn-lt"/>
              </a:defRPr>
            </a:lvl3pPr>
            <a:lvl4pPr>
              <a:defRPr sz="1867">
                <a:latin typeface="+mn-lt"/>
              </a:defRPr>
            </a:lvl4pPr>
            <a:lvl5pPr>
              <a:defRPr sz="1867">
                <a:latin typeface="+mn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7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7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object 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6533" y="1559984"/>
            <a:ext cx="10955867" cy="470877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b-NO" noProof="0"/>
              <a:t>Sett inn object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cxnSp>
        <p:nvCxnSpPr>
          <p:cNvPr id="14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1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1"/>
            <a:ext cx="1099275" cy="12352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7" name="Rectangle 16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</p:spTree>
    <p:extLst>
      <p:ext uri="{BB962C8B-B14F-4D97-AF65-F5344CB8AC3E}">
        <p14:creationId xmlns:p14="http://schemas.microsoft.com/office/powerpoint/2010/main" val="37528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fj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-1"/>
            <a:ext cx="12188391" cy="6858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0" name="Rectangle 19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1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/skilleark_m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600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873376"/>
            <a:ext cx="10989733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425949"/>
            <a:ext cx="109897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62640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sp>
        <p:nvSpPr>
          <p:cNvPr id="18" name="Rectangle 17"/>
          <p:cNvSpPr/>
          <p:nvPr/>
        </p:nvSpPr>
        <p:spPr>
          <a:xfrm>
            <a:off x="609600" y="1807600"/>
            <a:ext cx="10989733" cy="72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923" y="324741"/>
            <a:ext cx="1099275" cy="123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535" y="292101"/>
            <a:ext cx="10972799" cy="102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533" y="1559985"/>
            <a:ext cx="10972800" cy="470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9952" y="6392583"/>
            <a:ext cx="146820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4B2428A-7A0F-4E8C-A47B-5226FD44F209}" type="datetimeFigureOut">
              <a:rPr lang="nb-NO" smtClean="0"/>
              <a:t>09.04.2019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2000" y="6392583"/>
            <a:ext cx="67733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Trebuchet MS"/>
              </a:defRPr>
            </a:lvl1pPr>
          </a:lstStyle>
          <a:p>
            <a:fld id="{5D4226DD-ED21-413F-94D8-64EB16F098B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609600" y="6264012"/>
            <a:ext cx="10989733" cy="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67" y="6425180"/>
            <a:ext cx="941939" cy="3314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0922000" y="6392583"/>
            <a:ext cx="0" cy="36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690" y="6392583"/>
            <a:ext cx="742826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78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3733" kern="1400" cap="none" spc="13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42" indent="-361942" algn="l" defTabSz="609585" rtl="0" eaLnBrk="1" latinLnBrk="0" hangingPunct="1">
        <a:spcBef>
          <a:spcPts val="800"/>
        </a:spcBef>
        <a:buFont typeface="Lucida Grande"/>
        <a:buChar char="–"/>
        <a:defRPr sz="2667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800"/>
        </a:spcBef>
        <a:buFont typeface="Arial Bold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800"/>
        </a:spcBef>
        <a:buFont typeface="Arial"/>
        <a:buChar char="•"/>
        <a:defRPr sz="1867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b="0" i="0" kern="1200">
          <a:solidFill>
            <a:schemeClr val="tx1"/>
          </a:solidFill>
          <a:latin typeface="Georgia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704107-09FD-4912-8844-6FE96ED36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228"/>
            <a:ext cx="4833257" cy="1472157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Kommunesider</a:t>
            </a:r>
            <a:br>
              <a:rPr lang="nb-NO" sz="4400" dirty="0"/>
            </a:br>
            <a:r>
              <a:rPr lang="nb-NO" sz="4400" dirty="0"/>
              <a:t>Rogaland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C84C393-0077-49D7-8F20-4B6E924EB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024846" cy="2515734"/>
          </a:xfrm>
        </p:spPr>
        <p:txBody>
          <a:bodyPr/>
          <a:lstStyle/>
          <a:p>
            <a:pPr algn="l">
              <a:lnSpc>
                <a:spcPct val="200000"/>
              </a:lnSpc>
            </a:pPr>
            <a:r>
              <a:rPr lang="nb-NO" sz="2000" dirty="0"/>
              <a:t>Vedlegg til Knutsen mfl. 2019</a:t>
            </a:r>
          </a:p>
          <a:p>
            <a:pPr algn="l"/>
            <a:r>
              <a:rPr lang="nb-NO" sz="2000" i="1" dirty="0"/>
              <a:t>Verdiskaping i landbruk og landbruksbasert</a:t>
            </a:r>
          </a:p>
          <a:p>
            <a:pPr algn="l"/>
            <a:r>
              <a:rPr lang="nb-NO" sz="2000" i="1" dirty="0" err="1"/>
              <a:t>verksemd</a:t>
            </a:r>
            <a:r>
              <a:rPr lang="nb-NO" sz="2000" i="1" dirty="0"/>
              <a:t> i Rogaland</a:t>
            </a:r>
          </a:p>
          <a:p>
            <a:pPr algn="l"/>
            <a:r>
              <a:rPr lang="nb-NO" sz="2000" i="1" dirty="0"/>
              <a:t>Oppdaterte </a:t>
            </a:r>
            <a:r>
              <a:rPr lang="nb-NO" sz="2000" i="1" dirty="0" err="1"/>
              <a:t>berekningar</a:t>
            </a:r>
            <a:r>
              <a:rPr lang="nb-NO" sz="2000" i="1" dirty="0"/>
              <a:t> 2019</a:t>
            </a:r>
          </a:p>
          <a:p>
            <a:pPr algn="l"/>
            <a:r>
              <a:rPr lang="nb-NO" sz="2000" dirty="0"/>
              <a:t>NIBIO-rapport nr. 38, 2019</a:t>
            </a:r>
          </a:p>
        </p:txBody>
      </p:sp>
      <p:pic>
        <p:nvPicPr>
          <p:cNvPr id="5" name="Plassholder for bilde 3" descr="NIBIO_RAPPORT_2019_5_38_2.pdf - Adobe Acrobat Reader DC">
            <a:extLst>
              <a:ext uri="{FF2B5EF4-FFF2-40B4-BE49-F238E27FC236}">
                <a16:creationId xmlns:a16="http://schemas.microsoft.com/office/drawing/2014/main" id="{8075F5F4-2A75-4F17-95D1-89AECD94B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12367" r="41435"/>
          <a:stretch/>
        </p:blipFill>
        <p:spPr>
          <a:xfrm rot="779461">
            <a:off x="6685968" y="577066"/>
            <a:ext cx="3996356" cy="570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36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FAE036C-7E82-45B8-A271-4ACE1F35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842BBB2-4A55-4A07-AF16-110DECED1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C92208F-08E2-4129-B850-373D0D6D2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032C799-193C-46C9-B7DE-08D995FC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037AB31-92C3-4569-AA9B-C42A635D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6EE1492-E530-4B62-874A-F98CC66F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E6498A4-1E04-40F4-A107-35CE32B7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2901E23-CA7C-45F7-A102-E1C7A0B92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1780A79-16F3-41C3-9CD3-2106484A4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D82A759-DDDE-4152-8906-9854665C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898B8FD-C53F-410A-9A82-645EC15F4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011666"/>
            <a:ext cx="11185576" cy="48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1A6D11B-A1DC-4FB2-BF7C-6938CB0B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6FCE4CD-01AE-4BAE-A976-0C05764D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825113-F031-473E-8E65-0E13D1AB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AF8E50C-6455-4C0D-9B91-0ADE6EA5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E3A8991C-E07D-4A55-96D5-2A785075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445B8DF5-CFFA-40E6-9B65-CE97297A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A50B503-AA6C-4F29-AE2E-6AA36229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583E572-1066-47BD-BE72-E76C1D96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4598C95-64F1-418F-82BE-9E510CFF5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20EC8F7-5423-42F6-A6DE-73FC2E72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644DFE9-CA39-4D31-9802-896947DF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110333"/>
            <a:ext cx="11185576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FEA4C02-4ECE-4E51-83C8-942A71F78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51719C9-603A-4041-9B11-AB901B726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09026F7-F0E8-4EA6-9755-8481B84C6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12CEEB1-704D-47D4-BA86-88AC8492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2CDAFC6-7BE1-4A6D-9FD1-74CDF473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110333"/>
            <a:ext cx="11185576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A5A8A1E-8170-4CCB-9D5A-2DA85D93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110333"/>
            <a:ext cx="11185576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8214A5F-4CB1-453A-BC7A-62C5105B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110333"/>
            <a:ext cx="11185576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6A378C4-32BF-4D80-B8AC-AF9AD792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1110333"/>
            <a:ext cx="11185576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A539AFC-E1F0-4B3C-9187-A68A1D50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43" y="1110333"/>
            <a:ext cx="11007714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1296281-6CCA-4DBC-A4AF-AC10942D5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4" y="1110333"/>
            <a:ext cx="11304152" cy="463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NIBIO">
  <a:themeElements>
    <a:clrScheme name="Custom 194">
      <a:dk1>
        <a:sysClr val="windowText" lastClr="000000"/>
      </a:dk1>
      <a:lt1>
        <a:sysClr val="window" lastClr="FFFFFF"/>
      </a:lt1>
      <a:dk2>
        <a:srgbClr val="09463C"/>
      </a:dk2>
      <a:lt2>
        <a:srgbClr val="B9DBB6"/>
      </a:lt2>
      <a:accent1>
        <a:srgbClr val="457C74"/>
      </a:accent1>
      <a:accent2>
        <a:srgbClr val="B7C007"/>
      </a:accent2>
      <a:accent3>
        <a:srgbClr val="69B672"/>
      </a:accent3>
      <a:accent4>
        <a:srgbClr val="FFCE09"/>
      </a:accent4>
      <a:accent5>
        <a:srgbClr val="E94E0F"/>
      </a:accent5>
      <a:accent6>
        <a:srgbClr val="128C2F"/>
      </a:accent6>
      <a:hlink>
        <a:srgbClr val="006D5E"/>
      </a:hlink>
      <a:folHlink>
        <a:srgbClr val="128C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BIO" id="{5B57016F-AB1C-4D54-98DF-3AC27E5BDD3B}" vid="{491B4720-C63F-4EF5-BE24-BB43668547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NIBIO</Template>
  <TotalTime>74</TotalTime>
  <Words>24</Words>
  <Application>Microsoft Office PowerPoint</Application>
  <PresentationFormat>Widescreen</PresentationFormat>
  <Paragraphs>6</Paragraphs>
  <Slides>33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40" baseType="lpstr">
      <vt:lpstr>Arial</vt:lpstr>
      <vt:lpstr>Arial Bold</vt:lpstr>
      <vt:lpstr>Calibri</vt:lpstr>
      <vt:lpstr>Georgia</vt:lpstr>
      <vt:lpstr>Lucida Grande</vt:lpstr>
      <vt:lpstr>Trebuchet MS</vt:lpstr>
      <vt:lpstr>NIBIO</vt:lpstr>
      <vt:lpstr>Kommunesider Rogaland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Kommunesider</dc:title>
  <dc:creator>Heidi Knutsen</dc:creator>
  <cp:lastModifiedBy>Heidi Knutsen</cp:lastModifiedBy>
  <cp:revision>8</cp:revision>
  <dcterms:created xsi:type="dcterms:W3CDTF">2019-03-13T14:35:00Z</dcterms:created>
  <dcterms:modified xsi:type="dcterms:W3CDTF">2019-04-09T12:54:39Z</dcterms:modified>
</cp:coreProperties>
</file>